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0" r:id="rId5"/>
    <p:sldId id="261" r:id="rId6"/>
    <p:sldId id="269" r:id="rId7"/>
    <p:sldId id="262" r:id="rId8"/>
    <p:sldId id="270" r:id="rId9"/>
    <p:sldId id="271" r:id="rId10"/>
    <p:sldId id="273" r:id="rId11"/>
    <p:sldId id="259" r:id="rId12"/>
    <p:sldId id="274" r:id="rId13"/>
    <p:sldId id="264" r:id="rId14"/>
    <p:sldId id="267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>
        <p:scale>
          <a:sx n="100" d="100"/>
          <a:sy n="100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/>
            <a:t>Práce s MQTT</a:t>
          </a:r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/>
            <a:t>Práce s polemi v Pythonu</a:t>
          </a:r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/>
            <a:t>Práce s prostorem</a:t>
          </a:r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3168A2E2-59E8-49A6-8CDE-B6E1EF4795D9}">
      <dgm:prSet/>
      <dgm:spPr/>
      <dgm:t>
        <a:bodyPr/>
        <a:lstStyle/>
        <a:p>
          <a:r>
            <a:rPr lang="cs-CZ"/>
            <a:t>Práce s dalšímy knihovnami Pythonu</a:t>
          </a:r>
          <a:endParaRPr lang="en-US"/>
        </a:p>
      </dgm:t>
    </dgm:pt>
    <dgm:pt modelId="{164B3391-E4F5-499B-BB21-79EA48C8A0E0}" type="parTrans" cxnId="{0EC779D8-7DD7-4D56-9659-CAEAEED84EFF}">
      <dgm:prSet/>
      <dgm:spPr/>
      <dgm:t>
        <a:bodyPr/>
        <a:lstStyle/>
        <a:p>
          <a:endParaRPr lang="en-US"/>
        </a:p>
      </dgm:t>
    </dgm:pt>
    <dgm:pt modelId="{70E5A656-BE64-4DC4-AD40-6F1E7C11C9DD}" type="sibTrans" cxnId="{0EC779D8-7DD7-4D56-9659-CAEAEED84EFF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/>
            <a:t>Práce s 3D tiskárnou</a:t>
          </a:r>
          <a:endParaRPr lang="en-US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0011589F-7482-4C00-BCEF-DCD2063DCF06}" type="pres">
      <dgm:prSet presAssocID="{3168A2E2-59E8-49A6-8CDE-B6E1EF4795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7170F8-6798-4B35-B8F2-DFDB7B4F5EEE}" type="pres">
      <dgm:prSet presAssocID="{70E5A656-BE64-4DC4-AD40-6F1E7C11C9DD}" presName="spacer" presStyleCnt="0"/>
      <dgm:spPr/>
    </dgm:pt>
    <dgm:pt modelId="{82F12B2D-6C4C-408E-B958-F717A03C26D8}" type="pres">
      <dgm:prSet presAssocID="{5986E6B1-C35B-4E11-BFA4-15D30C6CFED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BFBF613C-6317-4318-827A-0F6712FB26BA}" type="presOf" srcId="{3168A2E2-59E8-49A6-8CDE-B6E1EF4795D9}" destId="{0011589F-7482-4C00-BCEF-DCD2063DCF06}" srcOrd="0" destOrd="0" presId="urn:microsoft.com/office/officeart/2005/8/layout/vList2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4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EC779D8-7DD7-4D56-9659-CAEAEED84EFF}" srcId="{D2D9314B-FDB1-4702-A62A-BF27AFAA5508}" destId="{3168A2E2-59E8-49A6-8CDE-B6E1EF4795D9}" srcOrd="3" destOrd="0" parTransId="{164B3391-E4F5-499B-BB21-79EA48C8A0E0}" sibTransId="{70E5A656-BE64-4DC4-AD40-6F1E7C11C9DD}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522AE0E7-9206-42CB-8660-F92C86A16AEB}" type="presParOf" srcId="{DC1D34D6-273A-4A26-8263-3C4ED1C7070E}" destId="{0011589F-7482-4C00-BCEF-DCD2063DCF06}" srcOrd="6" destOrd="0" presId="urn:microsoft.com/office/officeart/2005/8/layout/vList2"/>
    <dgm:cxn modelId="{4E5F86B3-5262-4499-B008-15F75FAAD47B}" type="presParOf" srcId="{DC1D34D6-273A-4A26-8263-3C4ED1C7070E}" destId="{147170F8-6798-4B35-B8F2-DFDB7B4F5EEE}" srcOrd="7" destOrd="0" presId="urn:microsoft.com/office/officeart/2005/8/layout/vList2"/>
    <dgm:cxn modelId="{9120EFB6-6076-4394-8F05-ABD825467542}" type="presParOf" srcId="{DC1D34D6-273A-4A26-8263-3C4ED1C7070E}" destId="{82F12B2D-6C4C-408E-B958-F717A03C26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257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MQTT</a:t>
          </a:r>
          <a:endParaRPr lang="en-US" sz="3200" kern="1200"/>
        </a:p>
      </dsp:txBody>
      <dsp:txXfrm>
        <a:off x="38381" y="64129"/>
        <a:ext cx="10438838" cy="709478"/>
      </dsp:txXfrm>
    </dsp:sp>
    <dsp:sp modelId="{0E578A40-E634-417F-A5DC-012320E8A816}">
      <dsp:nvSpPr>
        <dsp:cNvPr id="0" name=""/>
        <dsp:cNvSpPr/>
      </dsp:nvSpPr>
      <dsp:spPr>
        <a:xfrm>
          <a:off x="0" y="9041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polemi v Pythonu</a:t>
          </a:r>
          <a:endParaRPr lang="en-US" sz="3200" kern="1200"/>
        </a:p>
      </dsp:txBody>
      <dsp:txXfrm>
        <a:off x="38381" y="942529"/>
        <a:ext cx="10438838" cy="709478"/>
      </dsp:txXfrm>
    </dsp:sp>
    <dsp:sp modelId="{C1A20EA9-DD50-4C86-9818-15CE2BFEC32E}">
      <dsp:nvSpPr>
        <dsp:cNvPr id="0" name=""/>
        <dsp:cNvSpPr/>
      </dsp:nvSpPr>
      <dsp:spPr>
        <a:xfrm>
          <a:off x="0" y="17825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prostorem</a:t>
          </a:r>
          <a:endParaRPr lang="en-US" sz="3200" kern="1200"/>
        </a:p>
      </dsp:txBody>
      <dsp:txXfrm>
        <a:off x="38381" y="1820930"/>
        <a:ext cx="10438838" cy="709478"/>
      </dsp:txXfrm>
    </dsp:sp>
    <dsp:sp modelId="{0011589F-7482-4C00-BCEF-DCD2063DCF06}">
      <dsp:nvSpPr>
        <dsp:cNvPr id="0" name=""/>
        <dsp:cNvSpPr/>
      </dsp:nvSpPr>
      <dsp:spPr>
        <a:xfrm>
          <a:off x="0" y="26609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dalšímy knihovnami Pythonu</a:t>
          </a:r>
          <a:endParaRPr lang="en-US" sz="3200" kern="1200"/>
        </a:p>
      </dsp:txBody>
      <dsp:txXfrm>
        <a:off x="38381" y="2699330"/>
        <a:ext cx="10438838" cy="709478"/>
      </dsp:txXfrm>
    </dsp:sp>
    <dsp:sp modelId="{82F12B2D-6C4C-408E-B958-F717A03C26D8}">
      <dsp:nvSpPr>
        <dsp:cNvPr id="0" name=""/>
        <dsp:cNvSpPr/>
      </dsp:nvSpPr>
      <dsp:spPr>
        <a:xfrm>
          <a:off x="0" y="35393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3D tiskárnou</a:t>
          </a:r>
          <a:endParaRPr lang="en-US" sz="3200" kern="1200"/>
        </a:p>
      </dsp:txBody>
      <dsp:txXfrm>
        <a:off x="38381" y="3577730"/>
        <a:ext cx="10438838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ročníkovou práci: Sonar Car</a:t>
            </a:r>
          </a:p>
          <a:p>
            <a:endParaRPr lang="cs-CZ" dirty="0"/>
          </a:p>
          <a:p>
            <a:r>
              <a:rPr lang="cs-CZ" dirty="0"/>
              <a:t>Se spolužákem Tomášem jsme chtěli vytvořit auto, které by jezdilo autonomně po místnosti a vytvářelo její mapu</a:t>
            </a:r>
          </a:p>
          <a:p>
            <a:endParaRPr lang="cs-CZ" dirty="0"/>
          </a:p>
          <a:p>
            <a:r>
              <a:rPr lang="cs-CZ" dirty="0"/>
              <a:t>Mým úkolem bylo vytvořit sonar a vytvořit algoritmus, který rozhoduje o cestě autíčka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097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26.03.2024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1DAA70C7-98C5-8DAC-929F-24567F5F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96" y="2358848"/>
            <a:ext cx="9297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9919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66D25-B348-2764-0728-19A25B91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9A4EA5D-8B4E-A27B-801C-30EAA06E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3509169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050" y="1883427"/>
            <a:ext cx="4937262" cy="497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-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„[[“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13AF73AB-7992-87D0-73DE-26E5D1CF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84"/>
          <a:stretch/>
        </p:blipFill>
        <p:spPr>
          <a:xfrm>
            <a:off x="2879195" y="2314955"/>
            <a:ext cx="6848364" cy="450084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24E36AE-6353-0C77-EB8D-9AB11B67B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1" t="9760" r="4415"/>
          <a:stretch/>
        </p:blipFill>
        <p:spPr>
          <a:xfrm>
            <a:off x="2647949" y="22330"/>
            <a:ext cx="7310855" cy="22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309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156</Words>
  <Application>Microsoft Office PowerPoint</Application>
  <PresentationFormat>Širokoúhlá obrazovka</PresentationFormat>
  <Paragraphs>47</Paragraphs>
  <Slides>15</Slides>
  <Notes>7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Söhne</vt:lpstr>
      <vt:lpstr>Motiv Office</vt:lpstr>
      <vt:lpstr>Sonar Car</vt:lpstr>
      <vt:lpstr>Úvod</vt:lpstr>
      <vt:lpstr>Vývoj</vt:lpstr>
      <vt:lpstr>Sonar</vt:lpstr>
      <vt:lpstr>Panel</vt:lpstr>
      <vt:lpstr>Panel</vt:lpstr>
      <vt:lpstr>MQTT</vt:lpstr>
      <vt:lpstr>Prezentace aplikace PowerPoint</vt:lpstr>
      <vt:lpstr>UART</vt:lpstr>
      <vt:lpstr>Generování pohybu</vt:lpstr>
      <vt:lpstr>Vzniklé problémy</vt:lpstr>
      <vt:lpstr>Co mě projekt naučil?</vt:lpstr>
      <vt:lpstr>Závěr</vt:lpstr>
      <vt:lpstr>Video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matej jun</cp:lastModifiedBy>
  <cp:revision>11</cp:revision>
  <dcterms:created xsi:type="dcterms:W3CDTF">2024-03-26T18:21:30Z</dcterms:created>
  <dcterms:modified xsi:type="dcterms:W3CDTF">2024-03-26T20:18:09Z</dcterms:modified>
</cp:coreProperties>
</file>